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0" d="100"/>
          <a:sy n="80" d="100"/>
        </p:scale>
        <p:origin x="151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9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376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5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2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4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34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89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F89A4-AAFA-4373-98BE-EA2DA67D4896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FB2F2-EAF5-46D6-AC3D-CF45A8B0D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9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967" y="4367462"/>
            <a:ext cx="7880685" cy="1576137"/>
          </a:xfrm>
        </p:spPr>
        <p:txBody>
          <a:bodyPr>
            <a:noAutofit/>
          </a:bodyPr>
          <a:lstStyle/>
          <a:p>
            <a:r>
              <a:rPr lang="en-US" sz="1800" b="1" u="sng" dirty="0" smtClean="0">
                <a:solidFill>
                  <a:srgbClr val="FF0000"/>
                </a:solidFill>
              </a:rPr>
              <a:t/>
            </a:r>
            <a:br>
              <a:rPr lang="en-US" sz="1800" b="1" u="sng" dirty="0" smtClean="0">
                <a:solidFill>
                  <a:srgbClr val="FF0000"/>
                </a:solidFill>
              </a:rPr>
            </a:br>
            <a:r>
              <a:rPr lang="en-US" sz="1800" b="1" u="sng" dirty="0" smtClean="0">
                <a:solidFill>
                  <a:srgbClr val="FF0000"/>
                </a:solidFill>
              </a:rPr>
              <a:t/>
            </a:r>
            <a:br>
              <a:rPr lang="en-US" sz="1800" b="1" u="sng" dirty="0" smtClean="0">
                <a:solidFill>
                  <a:srgbClr val="FF0000"/>
                </a:solidFill>
              </a:rPr>
            </a:br>
            <a:r>
              <a:rPr lang="en-US" sz="1800" b="1" u="sng" dirty="0" smtClean="0">
                <a:solidFill>
                  <a:srgbClr val="FF0000"/>
                </a:solidFill>
              </a:rPr>
              <a:t/>
            </a:r>
            <a:br>
              <a:rPr lang="en-US" sz="1800" b="1" u="sng" dirty="0" smtClean="0">
                <a:solidFill>
                  <a:srgbClr val="FF0000"/>
                </a:solidFill>
              </a:rPr>
            </a:br>
            <a:r>
              <a:rPr lang="en-US" sz="1800" b="1" u="sng" dirty="0">
                <a:solidFill>
                  <a:srgbClr val="FF0000"/>
                </a:solidFill>
              </a:rPr>
              <a:t/>
            </a:r>
            <a:br>
              <a:rPr lang="en-US" sz="1800" b="1" u="sng" dirty="0">
                <a:solidFill>
                  <a:srgbClr val="FF0000"/>
                </a:solidFill>
              </a:rPr>
            </a:br>
            <a:r>
              <a:rPr lang="en-US" sz="1800" b="1" u="sng" dirty="0" smtClean="0">
                <a:solidFill>
                  <a:srgbClr val="FF0000"/>
                </a:solidFill>
              </a:rPr>
              <a:t/>
            </a:r>
            <a:br>
              <a:rPr lang="en-US" sz="1800" b="1" u="sng" dirty="0" smtClean="0">
                <a:solidFill>
                  <a:srgbClr val="FF0000"/>
                </a:solidFill>
              </a:rPr>
            </a:br>
            <a:r>
              <a:rPr lang="en-US" sz="3600" b="1" u="sng" dirty="0" smtClean="0">
                <a:solidFill>
                  <a:srgbClr val="FF0000"/>
                </a:solidFill>
              </a:rPr>
              <a:t>THE SEVEN ELEMENTS OF CULTURE</a:t>
            </a:r>
            <a:r>
              <a:rPr lang="en-US" sz="1800" b="1" u="sng" dirty="0" smtClean="0"/>
              <a:t/>
            </a:r>
            <a:br>
              <a:rPr lang="en-US" sz="1800" b="1" u="sng" dirty="0" smtClean="0"/>
            </a:b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000" b="1" dirty="0" smtClean="0"/>
              <a:t>SOCIAL ORGANIZATION/SOCIETY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CUSTOMS AND TRADITIONS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LANGUAGE</a:t>
            </a:r>
            <a:r>
              <a:rPr lang="en-US" sz="2000" b="1" smtClean="0"/>
              <a:t/>
            </a:r>
            <a:br>
              <a:rPr lang="en-US" sz="2000" b="1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ARTS AND LITERATURE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RELIGION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GOVERNMENT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ECONOMIC SYSTEMS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-2904565" y="5257800"/>
            <a:ext cx="4428565" cy="193906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4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   THE SEVEN ELEMENTS OF CULTURE  SOCIAL ORGANIZATION/SOCIETY  CUSTOMS AND TRADITIONS  LANGUAGE  ARTS AND LITERATURE  RELIGION  GOVERNMENT  ECONOMIC SYSTEMS 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THE SEVEN ELEMENTS OF CULTURE  SOCIAL ORGANIZATION/SOCIETY  CUSTOMS AND TRADITIONS  LANGUAGE  ARTS AND LITERATURE  RELIGION  GOVERNMENT  ECONOMIC SYSTEMS </dc:title>
  <dc:creator>Jill Valdes</dc:creator>
  <cp:lastModifiedBy>Jill Valdes</cp:lastModifiedBy>
  <cp:revision>1</cp:revision>
  <dcterms:created xsi:type="dcterms:W3CDTF">2019-09-18T14:36:26Z</dcterms:created>
  <dcterms:modified xsi:type="dcterms:W3CDTF">2019-09-18T14:38:50Z</dcterms:modified>
</cp:coreProperties>
</file>